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26" r:id="rId2"/>
    <p:sldId id="327" r:id="rId3"/>
    <p:sldId id="324" r:id="rId4"/>
    <p:sldId id="328" r:id="rId5"/>
    <p:sldId id="323" r:id="rId6"/>
    <p:sldId id="331" r:id="rId7"/>
    <p:sldId id="330" r:id="rId8"/>
    <p:sldId id="329" r:id="rId9"/>
    <p:sldId id="332" r:id="rId10"/>
    <p:sldId id="333" r:id="rId11"/>
    <p:sldId id="335" r:id="rId12"/>
    <p:sldId id="336" r:id="rId13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9" d="100"/>
          <a:sy n="69" d="100"/>
        </p:scale>
        <p:origin x="-726" y="-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4174C-B9F1-4125-B58B-B33E85C8D83F}" type="datetimeFigureOut">
              <a:rPr lang="id-ID" smtClean="0"/>
              <a:t>21/06/2019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A0882-3EF9-42F1-9872-8C023283A25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9731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F34A-2A9D-4DEC-96BE-D8887F8BB25A}" type="datetimeFigureOut">
              <a:rPr lang="id-ID" smtClean="0"/>
              <a:pPr/>
              <a:t>21/06/2019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F494-A313-4A39-8B96-BC3FDC90C93C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F34A-2A9D-4DEC-96BE-D8887F8BB25A}" type="datetimeFigureOut">
              <a:rPr lang="id-ID" smtClean="0"/>
              <a:pPr/>
              <a:t>21/06/2019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F494-A313-4A39-8B96-BC3FDC90C93C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F34A-2A9D-4DEC-96BE-D8887F8BB25A}" type="datetimeFigureOut">
              <a:rPr lang="id-ID" smtClean="0"/>
              <a:pPr/>
              <a:t>21/06/2019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F494-A313-4A39-8B96-BC3FDC90C93C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F34A-2A9D-4DEC-96BE-D8887F8BB25A}" type="datetimeFigureOut">
              <a:rPr lang="id-ID" smtClean="0"/>
              <a:pPr/>
              <a:t>21/06/2019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F494-A313-4A39-8B96-BC3FDC90C93C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F34A-2A9D-4DEC-96BE-D8887F8BB25A}" type="datetimeFigureOut">
              <a:rPr lang="id-ID" smtClean="0"/>
              <a:pPr/>
              <a:t>21/06/2019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F494-A313-4A39-8B96-BC3FDC90C93C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F34A-2A9D-4DEC-96BE-D8887F8BB25A}" type="datetimeFigureOut">
              <a:rPr lang="id-ID" smtClean="0"/>
              <a:pPr/>
              <a:t>21/06/2019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F494-A313-4A39-8B96-BC3FDC90C93C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F34A-2A9D-4DEC-96BE-D8887F8BB25A}" type="datetimeFigureOut">
              <a:rPr lang="id-ID" smtClean="0"/>
              <a:pPr/>
              <a:t>21/06/2019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F494-A313-4A39-8B96-BC3FDC90C93C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F34A-2A9D-4DEC-96BE-D8887F8BB25A}" type="datetimeFigureOut">
              <a:rPr lang="id-ID" smtClean="0"/>
              <a:pPr/>
              <a:t>21/06/2019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F494-A313-4A39-8B96-BC3FDC90C93C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F34A-2A9D-4DEC-96BE-D8887F8BB25A}" type="datetimeFigureOut">
              <a:rPr lang="id-ID" smtClean="0"/>
              <a:pPr/>
              <a:t>21/06/2019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F494-A313-4A39-8B96-BC3FDC90C93C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F34A-2A9D-4DEC-96BE-D8887F8BB25A}" type="datetimeFigureOut">
              <a:rPr lang="id-ID" smtClean="0"/>
              <a:pPr/>
              <a:t>21/06/2019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F494-A313-4A39-8B96-BC3FDC90C93C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F34A-2A9D-4DEC-96BE-D8887F8BB25A}" type="datetimeFigureOut">
              <a:rPr lang="id-ID" smtClean="0"/>
              <a:pPr/>
              <a:t>21/06/2019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F494-A313-4A39-8B96-BC3FDC90C93C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1F34A-2A9D-4DEC-96BE-D8887F8BB25A}" type="datetimeFigureOut">
              <a:rPr lang="id-ID" smtClean="0"/>
              <a:pPr/>
              <a:t>21/06/2019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BF494-A313-4A39-8B96-BC3FDC90C93C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31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asil gambar untuk e-ba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7" y="476672"/>
            <a:ext cx="4279356" cy="283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3" y="3428999"/>
            <a:ext cx="1905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04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77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69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43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7494" y="692696"/>
            <a:ext cx="5443590" cy="576064"/>
          </a:xfrm>
        </p:spPr>
        <p:txBody>
          <a:bodyPr>
            <a:noAutofit/>
          </a:bodyPr>
          <a:lstStyle/>
          <a:p>
            <a:r>
              <a:rPr lang="id-ID" sz="3600" b="1" u="sng" dirty="0" smtClean="0">
                <a:solidFill>
                  <a:srgbClr val="FF0000"/>
                </a:solidFill>
                <a:latin typeface="Arial Black" pitchFamily="34" charset="0"/>
                <a:cs typeface="Aharoni" pitchFamily="2" charset="-79"/>
              </a:rPr>
              <a:t>Revolusi industri 4.0</a:t>
            </a:r>
            <a:endParaRPr lang="id-ID" sz="3600" b="1" u="sng" dirty="0">
              <a:solidFill>
                <a:srgbClr val="FF0000"/>
              </a:solidFill>
              <a:latin typeface="Arial Black" pitchFamily="34" charset="0"/>
              <a:cs typeface="Aharoni" pitchFamily="2" charset="-79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6" name="Picture 2" descr="https://cdn-images-1.medium.com/max/1200/1*2zue0lCeTZ7Y-eaPXdjQ9g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89" y="2708920"/>
            <a:ext cx="7682733" cy="415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18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03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rgbClr val="FF0000"/>
                </a:solidFill>
                <a:latin typeface="Algerian" pitchFamily="82" charset="0"/>
              </a:rPr>
              <a:t>REVOLUSI LABORATORIUM</a:t>
            </a:r>
            <a:endParaRPr lang="id-ID" dirty="0">
              <a:solidFill>
                <a:srgbClr val="FF0000"/>
              </a:solidFill>
              <a:latin typeface="Algerian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56792"/>
            <a:ext cx="4020875" cy="4248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811" y="1700808"/>
            <a:ext cx="4601397" cy="38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9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275444"/>
            <a:ext cx="4762872" cy="634082"/>
          </a:xfrm>
        </p:spPr>
        <p:txBody>
          <a:bodyPr>
            <a:noAutofit/>
          </a:bodyPr>
          <a:lstStyle/>
          <a:p>
            <a:r>
              <a:rPr lang="id-ID" sz="3200" b="1" dirty="0" smtClean="0">
                <a:solidFill>
                  <a:srgbClr val="FF0000"/>
                </a:solidFill>
                <a:latin typeface="Algerian" pitchFamily="82" charset="0"/>
              </a:rPr>
              <a:t>REVOLUSI DI LAB</a:t>
            </a:r>
            <a:endParaRPr lang="id-ID" sz="3200" b="1" dirty="0">
              <a:solidFill>
                <a:srgbClr val="FF0000"/>
              </a:solidFill>
              <a:latin typeface="Algerian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77" y="1015447"/>
            <a:ext cx="1944216" cy="12644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508" y="592485"/>
            <a:ext cx="2314575" cy="1971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849685"/>
            <a:ext cx="1880847" cy="12297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943622"/>
            <a:ext cx="3076575" cy="148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500" y="4895015"/>
            <a:ext cx="2127459" cy="12702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46" y="4905747"/>
            <a:ext cx="2476500" cy="184785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211960" y="1578322"/>
            <a:ext cx="2016223" cy="410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ight Arrow 11"/>
          <p:cNvSpPr/>
          <p:nvPr/>
        </p:nvSpPr>
        <p:spPr>
          <a:xfrm>
            <a:off x="4355976" y="5674176"/>
            <a:ext cx="1872208" cy="324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ight Arrow 12"/>
          <p:cNvSpPr/>
          <p:nvPr/>
        </p:nvSpPr>
        <p:spPr>
          <a:xfrm>
            <a:off x="4211960" y="3464577"/>
            <a:ext cx="2016224" cy="396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39168" y="1015446"/>
            <a:ext cx="1831001" cy="562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1400" b="1" dirty="0" smtClean="0">
                <a:solidFill>
                  <a:srgbClr val="FF0000"/>
                </a:solidFill>
                <a:latin typeface="Arial Black" pitchFamily="34" charset="0"/>
              </a:rPr>
              <a:t>HEMATOLOGI</a:t>
            </a:r>
            <a:endParaRPr lang="id-ID" sz="1400" b="1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" y="2849685"/>
            <a:ext cx="1835696" cy="422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2400" b="1" dirty="0" smtClean="0">
                <a:solidFill>
                  <a:srgbClr val="FF0000"/>
                </a:solidFill>
                <a:latin typeface="Algerian" pitchFamily="82" charset="0"/>
              </a:rPr>
              <a:t>Pa</a:t>
            </a:r>
            <a:endParaRPr lang="id-ID" sz="2400" b="1" dirty="0">
              <a:solidFill>
                <a:srgbClr val="FF0000"/>
              </a:solidFill>
              <a:latin typeface="Algerian" pitchFamily="82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4895015"/>
            <a:ext cx="1970169" cy="422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2000" b="1" dirty="0" smtClean="0">
                <a:solidFill>
                  <a:srgbClr val="FF0000"/>
                </a:solidFill>
                <a:latin typeface="Algerian" pitchFamily="82" charset="0"/>
              </a:rPr>
              <a:t>mikrobiologi</a:t>
            </a:r>
            <a:endParaRPr lang="id-ID" sz="2000" b="1" dirty="0">
              <a:solidFill>
                <a:srgbClr val="FF0000"/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06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882291"/>
            <a:ext cx="2098576" cy="634082"/>
          </a:xfrm>
        </p:spPr>
        <p:txBody>
          <a:bodyPr>
            <a:noAutofit/>
          </a:bodyPr>
          <a:lstStyle/>
          <a:p>
            <a:r>
              <a:rPr lang="id-ID" sz="3200" b="1" dirty="0" smtClean="0">
                <a:solidFill>
                  <a:srgbClr val="FF0000"/>
                </a:solidFill>
                <a:latin typeface="Algerian" pitchFamily="82" charset="0"/>
              </a:rPr>
              <a:t>industri</a:t>
            </a:r>
            <a:endParaRPr lang="id-ID" sz="3200" b="1" dirty="0">
              <a:solidFill>
                <a:srgbClr val="FF000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74" y="332656"/>
            <a:ext cx="8344335" cy="5472608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d-ID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397633" y="5902498"/>
            <a:ext cx="2098576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200" b="1" dirty="0" smtClean="0">
                <a:solidFill>
                  <a:srgbClr val="FF0000"/>
                </a:solidFill>
                <a:latin typeface="Algerian" pitchFamily="82" charset="0"/>
              </a:rPr>
              <a:t>hospital</a:t>
            </a:r>
            <a:endParaRPr lang="id-ID" sz="3200" b="1" dirty="0">
              <a:solidFill>
                <a:srgbClr val="FF0000"/>
              </a:solidFill>
              <a:latin typeface="Algerian" pitchFamily="8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68144" y="5992279"/>
            <a:ext cx="2880320" cy="317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2400" b="1" dirty="0" smtClean="0">
                <a:solidFill>
                  <a:srgbClr val="FF0000"/>
                </a:solidFill>
                <a:latin typeface="Algerian" pitchFamily="82" charset="0"/>
              </a:rPr>
              <a:t>Medical device</a:t>
            </a:r>
            <a:endParaRPr lang="id-ID" sz="2400" b="1" dirty="0">
              <a:solidFill>
                <a:srgbClr val="FF0000"/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4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186808" cy="562074"/>
          </a:xfrm>
        </p:spPr>
        <p:txBody>
          <a:bodyPr>
            <a:noAutofit/>
          </a:bodyPr>
          <a:lstStyle/>
          <a:p>
            <a:r>
              <a:rPr lang="id-ID" sz="2800" dirty="0" smtClean="0">
                <a:latin typeface="Algerian" pitchFamily="82" charset="0"/>
              </a:rPr>
              <a:t>SELAYANG PANDANG</a:t>
            </a:r>
            <a:endParaRPr lang="id-ID" sz="2800" dirty="0">
              <a:latin typeface="Algerian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908720"/>
            <a:ext cx="5112568" cy="2232035"/>
          </a:xfrm>
          <a:prstGeom prst="rect">
            <a:avLst/>
          </a:prstGeom>
        </p:spPr>
      </p:pic>
      <p:pic>
        <p:nvPicPr>
          <p:cNvPr id="5" name="Picture 4" descr="Aplikasi Sehatpedia merupakan aplikasi yang digunakan untuk menambah informasi dan mngedukasi masyarakat agar mengetahui gejala dan tips-tips seputar kesehatan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51" b="-4866"/>
          <a:stretch/>
        </p:blipFill>
        <p:spPr bwMode="auto">
          <a:xfrm>
            <a:off x="6012160" y="1064869"/>
            <a:ext cx="2592288" cy="365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d388w23p6r1vqc.cloudfront.net/wp-content/uploads/2017/11/10101441/Alodokter_app1.png">
            <a:extLst>
              <a:ext uri="{FF2B5EF4-FFF2-40B4-BE49-F238E27FC236}">
                <a16:creationId xmlns:a16="http://schemas.microsoft.com/office/drawing/2014/main" xmlns="" id="{F6F81DC9-2ED4-4C2F-9537-49DE1556E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56992"/>
            <a:ext cx="2664296" cy="320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27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</TotalTime>
  <Words>17</Words>
  <Application>Microsoft Office PowerPoint</Application>
  <PresentationFormat>On-screen Show (4:3)</PresentationFormat>
  <Paragraphs>10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Revolusi industri 4.0</vt:lpstr>
      <vt:lpstr>PowerPoint Presentation</vt:lpstr>
      <vt:lpstr>REVOLUSI LABORATORIUM</vt:lpstr>
      <vt:lpstr>REVOLUSI DI LAB</vt:lpstr>
      <vt:lpstr>industri</vt:lpstr>
      <vt:lpstr>SELAYANG PANDANG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axioo</dc:creator>
  <cp:lastModifiedBy>Logistic</cp:lastModifiedBy>
  <cp:revision>144</cp:revision>
  <dcterms:created xsi:type="dcterms:W3CDTF">2016-02-29T01:37:41Z</dcterms:created>
  <dcterms:modified xsi:type="dcterms:W3CDTF">2019-06-21T09:52:36Z</dcterms:modified>
</cp:coreProperties>
</file>